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Comforta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mfortaa-bold.fntdata"/><Relationship Id="rId25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ca4b0999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ca4b0999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ca4b0999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ca4b0999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ca4b099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ca4b099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ca4b0999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ca4b0999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ca4b0999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ca4b0999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ca4b0999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ca4b0999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ca4b0999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ca4b0999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gif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gif"/><Relationship Id="rId4" Type="http://schemas.openxmlformats.org/officeDocument/2006/relationships/image" Target="../media/image5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What’s up with Tabby’s star?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possible explanation.</a:t>
            </a:r>
            <a:endParaRPr sz="3600"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445275" y="2814125"/>
            <a:ext cx="63315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at Max Planck Institute for Astronomy, 3/6/19.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Yashodhan Manerikar,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Indian Institute of Technology Madras and Inter-University Centre for Astronomy and Astrophysics.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/>
        </p:nvSpPr>
        <p:spPr>
          <a:xfrm>
            <a:off x="426825" y="491925"/>
            <a:ext cx="43044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Future?</a:t>
            </a:r>
            <a:endParaRPr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430500" y="1656600"/>
            <a:ext cx="8283000" cy="3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Trying harder and using different approaches will help fetch better results.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Looking at the radial velocity data taken by Andre Mueller, MPIA.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TESS will observe the star for one month and the data will be available by ~October. Ideally it will be great if a fit predicts the next dip accurately.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1449903" y="65399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THANK YOU FOR COMING!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2530" cy="521017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>
            <p:ph idx="4294967295" type="title"/>
          </p:nvPr>
        </p:nvSpPr>
        <p:spPr>
          <a:xfrm>
            <a:off x="288800" y="1006075"/>
            <a:ext cx="5197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The research was done under the supervision of Prof. Sanjit Mitra at the Inter-University Center for Astronomy and Astrophysics (IUCAA), Pune, India. 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1400" y="917225"/>
            <a:ext cx="1382575" cy="13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127725" y="490375"/>
            <a:ext cx="4627200" cy="11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5"/>
                </a:solidFill>
              </a:rPr>
              <a:t>The Kepler space telescope recorded the photometric data of ~150000 stars for ~4.25 years.</a:t>
            </a:r>
            <a:endParaRPr sz="14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5"/>
                </a:solidFill>
              </a:rPr>
              <a:t>More than 2600 exoplanets were detected with this data.</a:t>
            </a:r>
            <a:endParaRPr sz="14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5"/>
                </a:solidFill>
              </a:rPr>
              <a:t>It is also possible to detect binary systems with the Kepler data.</a:t>
            </a:r>
            <a:endParaRPr sz="1400">
              <a:solidFill>
                <a:schemeClr val="accent5"/>
              </a:solidFill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800" y="120875"/>
            <a:ext cx="3464725" cy="19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248" y="2330875"/>
            <a:ext cx="2712650" cy="204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0950" y="2330875"/>
            <a:ext cx="3407576" cy="20493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819300" y="4483075"/>
            <a:ext cx="37527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Lightcurve of a typical exoplanet transit (c.ESO)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5188088" y="4483075"/>
            <a:ext cx="33333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binary system lightcurve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/>
        </p:nvSpPr>
        <p:spPr>
          <a:xfrm>
            <a:off x="652650" y="202000"/>
            <a:ext cx="45270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471" y="826300"/>
            <a:ext cx="8027127" cy="367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475" y="826287"/>
            <a:ext cx="8157402" cy="373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475" y="1034506"/>
            <a:ext cx="8157402" cy="373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389" y="1034499"/>
            <a:ext cx="8157568" cy="3731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658300" y="224250"/>
            <a:ext cx="7950300" cy="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And here comes KIC 8462852! AKA Tabby’s star, AKA WTF star (Boyajian et al, 2016).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It is an F type star with magnitude 12.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390650" y="484700"/>
            <a:ext cx="84567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Speculated explanations so far: Dust ring, comets, intrinsic variability and aliens.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possible explanation? A trinary star system.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628" y="1460775"/>
            <a:ext cx="2962600" cy="222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316575" y="3848575"/>
            <a:ext cx="36027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3-body problem does not have exact solutions except for Lagrange points in the case of systems that have a massive central body.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775" y="1460775"/>
            <a:ext cx="3174224" cy="222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4969088" y="3848575"/>
            <a:ext cx="35376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However, trinary star systems are not uncommon and there exist periodic solutions found numerically.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340000" y="441275"/>
            <a:ext cx="81819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Simulations exist for exoplanets, binary stars, single dips etc. Hence I had to write my own simulation.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376175" y="871650"/>
            <a:ext cx="7870500" cy="17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Simulation input: initial positions, initial velocities, masses, radii and luminosities of 3 stars (27 parameters).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Simulation output: lightcurve based on the motion of these stars for the Kepler period.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 have not yet added limb darkening, but will soon incorporate it.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Fitting: with lower parameters (Frame of reference of one of the stars, </a:t>
            </a: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constraints</a:t>
            </a:r>
            <a:r>
              <a:rPr lang="en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on luminosity for the 22% dip, constraint on velocities to be coplanar); with Particle Swarm Optimisation.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200" y="2127875"/>
            <a:ext cx="3245423" cy="20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8023" y="2127875"/>
            <a:ext cx="3103666" cy="20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1295400" y="4188575"/>
            <a:ext cx="63438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Example of the code.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847375" y="2376500"/>
            <a:ext cx="3690300" cy="22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53535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/>
        </p:nvSpPr>
        <p:spPr>
          <a:xfrm>
            <a:off x="358050" y="1197275"/>
            <a:ext cx="8427900" cy="30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Goal: To find a fit for the entirety of 4.25 years of Kepler mission and predict the next dips.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Consideration: Two main sequence stars and a dwarf/compact star.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Coplanar motion.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		        Angle between the plane and the line of sight must not be large.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Challenges and concerns: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Large number of parameters , hence very slow optimisation.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			     PSO is an unpredictable algorithm, amount of time taken by the code is not at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		                  all proportional to the cost.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			     Must try different kinds of trinary systems, and try introducing mathematical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			     constraints for periodic orbits.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/>
        </p:nvSpPr>
        <p:spPr>
          <a:xfrm>
            <a:off x="336450" y="332775"/>
            <a:ext cx="84711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Results: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After essentially looking at thousands of fits manually, I have found some local fits that show similar 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characteristics as the Tabby’s star. I have not found a complete fit, so it cannot be conclusively said that tabby’s star is a trinary system yet it can be said that such peculiar dips can be produced by chaotic motion of 3 stars.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With a better code and computer, it might be possible to find a complete fit.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88" y="1592038"/>
            <a:ext cx="4267674" cy="284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4">
            <a:alphaModFix/>
          </a:blip>
          <a:srcRect b="0" l="8119" r="7656" t="0"/>
          <a:stretch/>
        </p:blipFill>
        <p:spPr>
          <a:xfrm>
            <a:off x="4381050" y="1592050"/>
            <a:ext cx="4649557" cy="28451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/>
        </p:nvSpPr>
        <p:spPr>
          <a:xfrm>
            <a:off x="2622450" y="4518300"/>
            <a:ext cx="38991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Simulated vs Observed (will look better with limb darkening)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725" y="259375"/>
            <a:ext cx="3342200" cy="222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6150" y="240692"/>
            <a:ext cx="3342199" cy="222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688" y="2761025"/>
            <a:ext cx="3342236" cy="222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6150" y="2761025"/>
            <a:ext cx="3342204" cy="222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